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4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5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6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7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8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9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4" r:id="rId3"/>
    <p:sldMasterId id="2147483668" r:id="rId4"/>
    <p:sldMasterId id="2147483672" r:id="rId5"/>
    <p:sldMasterId id="2147483676" r:id="rId6"/>
    <p:sldMasterId id="2147483680" r:id="rId7"/>
    <p:sldMasterId id="2147483684" r:id="rId8"/>
    <p:sldMasterId id="2147483688" r:id="rId9"/>
    <p:sldMasterId id="2147483692" r:id="rId10"/>
  </p:sldMasterIdLst>
  <p:notesMasterIdLst>
    <p:notesMasterId r:id="rId22"/>
  </p:notesMasterIdLst>
  <p:sldIdLst>
    <p:sldId id="470" r:id="rId11"/>
    <p:sldId id="352" r:id="rId12"/>
    <p:sldId id="549" r:id="rId13"/>
    <p:sldId id="510" r:id="rId14"/>
    <p:sldId id="552" r:id="rId15"/>
    <p:sldId id="530" r:id="rId16"/>
    <p:sldId id="547" r:id="rId17"/>
    <p:sldId id="554" r:id="rId18"/>
    <p:sldId id="548" r:id="rId19"/>
    <p:sldId id="556" r:id="rId20"/>
    <p:sldId id="532" r:id="rId21"/>
  </p:sldIdLst>
  <p:sldSz cx="12190413" cy="6859588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896B"/>
    <a:srgbClr val="F68F19"/>
    <a:srgbClr val="3296A8"/>
    <a:srgbClr val="6D8AAB"/>
    <a:srgbClr val="31709C"/>
    <a:srgbClr val="7697B3"/>
    <a:srgbClr val="6FA094"/>
    <a:srgbClr val="94BCB4"/>
    <a:srgbClr val="59503C"/>
    <a:srgbClr val="1FBC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88" autoAdjust="0"/>
    <p:restoredTop sz="97778" autoAdjust="0"/>
  </p:normalViewPr>
  <p:slideViewPr>
    <p:cSldViewPr snapToGrid="0" showGuides="1">
      <p:cViewPr varScale="1">
        <p:scale>
          <a:sx n="74" d="100"/>
          <a:sy n="74" d="100"/>
        </p:scale>
        <p:origin x="-522" y="-90"/>
      </p:cViewPr>
      <p:guideLst>
        <p:guide orient="horz" pos="216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tags" Target="tags/tag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2C8C0-A3D3-487B-AECC-CB6663EAE28D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9D3E0-124D-4DFF-AE99-4EA4CC201D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777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0328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8837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microsoft.com/office/2007/relationships/hdphoto" Target="../media/hdphoto1.wdp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4" Type="http://schemas.microsoft.com/office/2007/relationships/hdphoto" Target="../media/hdphoto1.wdp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4" Type="http://schemas.microsoft.com/office/2007/relationships/hdphoto" Target="../media/hdphoto1.wdp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Relationship Id="rId4" Type="http://schemas.microsoft.com/office/2007/relationships/hdphoto" Target="../media/hdphoto1.wdp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Relationship Id="rId4" Type="http://schemas.microsoft.com/office/2007/relationships/hdphoto" Target="../media/hdphoto1.wdp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Relationship Id="rId4" Type="http://schemas.microsoft.com/office/2007/relationships/hdphoto" Target="../media/hdphoto1.wdp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Relationship Id="rId4" Type="http://schemas.microsoft.com/office/2007/relationships/hdphoto" Target="../media/hdphoto1.wdp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0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4"/>
            <a:ext cx="9142810" cy="238815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3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915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770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2" y="365209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723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5/12/2021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798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5/12/2021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83489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5/12/2021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497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5/12/2021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6453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5/12/2021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170962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5/12/2021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168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5/12/2021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932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5/12/2021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97907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678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5/12/2021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738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5/12/2021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03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5/12/2021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94530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5/12/2021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990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5/12/2021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7292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5/12/2021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174124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5/12/2021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474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5/12/2021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944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5/12/2021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02747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5/12/2021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151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3" y="1710135"/>
            <a:ext cx="10514231" cy="285339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3" y="4590527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261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5/12/2021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294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5/12/2021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18163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5/12/2021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2136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5/12/2021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3950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5/12/2021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552026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5/12/2021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925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2" y="2130922"/>
            <a:ext cx="10361851" cy="147036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3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626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562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60" y="4407923"/>
            <a:ext cx="10361851" cy="1362390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60" y="2907387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570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22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4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61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902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2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200" b="1"/>
            </a:lvl4pPr>
            <a:lvl5pPr marL="2438339" indent="0">
              <a:buNone/>
              <a:defRPr sz="2200" b="1"/>
            </a:lvl5pPr>
            <a:lvl6pPr marL="3047924" indent="0">
              <a:buNone/>
              <a:defRPr sz="2200" b="1"/>
            </a:lvl6pPr>
            <a:lvl7pPr marL="3657509" indent="0">
              <a:buNone/>
              <a:defRPr sz="2200" b="1"/>
            </a:lvl7pPr>
            <a:lvl8pPr marL="4267093" indent="0">
              <a:buNone/>
              <a:defRPr sz="2200" b="1"/>
            </a:lvl8pPr>
            <a:lvl9pPr marL="4876678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22" y="2175380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7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200" b="1"/>
            </a:lvl4pPr>
            <a:lvl5pPr marL="2438339" indent="0">
              <a:buNone/>
              <a:defRPr sz="2200" b="1"/>
            </a:lvl5pPr>
            <a:lvl6pPr marL="3047924" indent="0">
              <a:buNone/>
              <a:defRPr sz="2200" b="1"/>
            </a:lvl6pPr>
            <a:lvl7pPr marL="3657509" indent="0">
              <a:buNone/>
              <a:defRPr sz="2200" b="1"/>
            </a:lvl7pPr>
            <a:lvl8pPr marL="4267093" indent="0">
              <a:buNone/>
              <a:defRPr sz="2200" b="1"/>
            </a:lvl8pPr>
            <a:lvl9pPr marL="4876678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7" y="2175380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414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117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139485" y="1031497"/>
            <a:ext cx="9911444" cy="429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899289" y="6453393"/>
            <a:ext cx="391838" cy="2201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2992" y="6397708"/>
            <a:ext cx="2844430" cy="365210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887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5321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24" y="273113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113" y="273117"/>
            <a:ext cx="6814780" cy="5854468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24" y="1435437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4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293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406" y="4801714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06" y="612918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585" indent="0">
              <a:buNone/>
              <a:defRPr sz="3800"/>
            </a:lvl2pPr>
            <a:lvl3pPr marL="1219170" indent="0">
              <a:buNone/>
              <a:defRPr sz="3200"/>
            </a:lvl3pPr>
            <a:lvl4pPr marL="1828754" indent="0">
              <a:buNone/>
              <a:defRPr sz="2700"/>
            </a:lvl4pPr>
            <a:lvl5pPr marL="2438339" indent="0">
              <a:buNone/>
              <a:defRPr sz="2700"/>
            </a:lvl5pPr>
            <a:lvl6pPr marL="3047924" indent="0">
              <a:buNone/>
              <a:defRPr sz="2700"/>
            </a:lvl6pPr>
            <a:lvl7pPr marL="3657509" indent="0">
              <a:buNone/>
              <a:defRPr sz="2700"/>
            </a:lvl7pPr>
            <a:lvl8pPr marL="4267093" indent="0">
              <a:buNone/>
              <a:defRPr sz="2700"/>
            </a:lvl8pPr>
            <a:lvl9pPr marL="4876678" indent="0">
              <a:buNone/>
              <a:defRPr sz="27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406" y="5368584"/>
            <a:ext cx="7314248" cy="805049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4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326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8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8050" y="274704"/>
            <a:ext cx="2742843" cy="58528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22" y="274704"/>
            <a:ext cx="8025355" cy="58528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671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1125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10"/>
          <a:stretch>
            <a:fillRect/>
          </a:stretch>
        </p:blipFill>
        <p:spPr bwMode="auto">
          <a:xfrm>
            <a:off x="0" y="0"/>
            <a:ext cx="12190413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2756"/>
            <a:ext cx="12190413" cy="2246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437300"/>
      </p:ext>
    </p:extLst>
  </p:cSld>
  <p:clrMapOvr>
    <a:masterClrMapping/>
  </p:clrMapOvr>
  <p:transition spd="slow" advTm="1000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0" y="365211"/>
            <a:ext cx="10514231" cy="132587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79" y="1681553"/>
            <a:ext cx="5157116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79" y="2505656"/>
            <a:ext cx="5157116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398" y="1681553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398" y="2505656"/>
            <a:ext cx="5182513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191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750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858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435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505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6" Type="http://schemas.openxmlformats.org/officeDocument/2006/relationships/image" Target="../media/image1.jpg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theme" Target="../theme/theme1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092" y="365211"/>
            <a:ext cx="10514231" cy="132587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92" y="1826048"/>
            <a:ext cx="10514231" cy="4352346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092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388EF-52D1-4258-9BE5-BCD010C7D4DE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075" y="6357823"/>
            <a:ext cx="4114264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480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02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27470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521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5782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463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065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  <p:sldLayoutId id="2147483707" r:id="rId14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5/12/2021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570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5/12/2021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7608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5/12/2021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781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5/12/2021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413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5/12/2021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209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5/12/2021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393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5/12/2021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486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5/12/2021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714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4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11.png"/><Relationship Id="rId5" Type="http://schemas.openxmlformats.org/officeDocument/2006/relationships/image" Target="../media/image19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4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4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4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文字, 地图&#10;&#10;已生成高可信度的说明">
            <a:extLst>
              <a:ext uri="{FF2B5EF4-FFF2-40B4-BE49-F238E27FC236}">
                <a16:creationId xmlns="" xmlns:a16="http://schemas.microsoft.com/office/drawing/2014/main" id="{6CC75F74-8664-402D-91BD-BA46152CE65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5" name="文本框 7">
            <a:extLst>
              <a:ext uri="{FF2B5EF4-FFF2-40B4-BE49-F238E27FC236}">
                <a16:creationId xmlns="" xmlns:a16="http://schemas.microsoft.com/office/drawing/2014/main" id="{64792564-DF4A-4BA1-A29C-F39FC7D066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6713" y="1860133"/>
            <a:ext cx="934505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Chuyên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Quận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10</a:t>
            </a:r>
          </a:p>
          <a:p>
            <a:pPr algn="ctr"/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</a:t>
            </a:r>
          </a:p>
          <a:p>
            <a:pPr algn="ctr"/>
            <a:r>
              <a:rPr lang="en-US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Hậu</a:t>
            </a:r>
            <a:r>
              <a:rPr lang="en-US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88F63071-E970-4D56-9796-0689C430D7FD}"/>
              </a:ext>
            </a:extLst>
          </p:cNvPr>
          <p:cNvCxnSpPr>
            <a:cxnSpLocks/>
          </p:cNvCxnSpPr>
          <p:nvPr/>
        </p:nvCxnSpPr>
        <p:spPr>
          <a:xfrm>
            <a:off x="3487510" y="3646479"/>
            <a:ext cx="527685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: 圆角 10">
            <a:extLst>
              <a:ext uri="{FF2B5EF4-FFF2-40B4-BE49-F238E27FC236}">
                <a16:creationId xmlns="" xmlns:a16="http://schemas.microsoft.com/office/drawing/2014/main" id="{A78A5398-FD46-4F0A-AE03-CF4F4B371ABB}"/>
              </a:ext>
            </a:extLst>
          </p:cNvPr>
          <p:cNvSpPr/>
          <p:nvPr/>
        </p:nvSpPr>
        <p:spPr>
          <a:xfrm>
            <a:off x="5306784" y="4434736"/>
            <a:ext cx="2877096" cy="792584"/>
          </a:xfrm>
          <a:prstGeom prst="roundRect">
            <a:avLst>
              <a:gd name="adj" fmla="val 50000"/>
            </a:avLst>
          </a:prstGeom>
          <a:solidFill>
            <a:srgbClr val="248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err="1" smtClean="0">
                <a:solidFill>
                  <a:srgbClr val="FF0000"/>
                </a:solidFill>
                <a:latin typeface="Times New Roman" pitchFamily="18" charset="0"/>
                <a:ea typeface="华文中宋" panose="02010600040101010101" pitchFamily="2" charset="-122"/>
                <a:cs typeface="Times New Roman" pitchFamily="18" charset="0"/>
              </a:rPr>
              <a:t>Môn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华文中宋" panose="02010600040101010101" pitchFamily="2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Times New Roman" pitchFamily="18" charset="0"/>
                <a:ea typeface="华文中宋" panose="02010600040101010101" pitchFamily="2" charset="-122"/>
                <a:cs typeface="Times New Roman" pitchFamily="18" charset="0"/>
              </a:rPr>
              <a:t>toán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华文中宋" panose="02010600040101010101" pitchFamily="2" charset="-122"/>
                <a:cs typeface="Times New Roman" pitchFamily="18" charset="0"/>
              </a:rPr>
              <a:t> </a:t>
            </a:r>
            <a:endParaRPr lang="zh-CN" altLang="en-US" sz="3200" b="1" dirty="0">
              <a:solidFill>
                <a:srgbClr val="FF0000"/>
              </a:solidFill>
              <a:latin typeface="Times New Roman" pitchFamily="18" charset="0"/>
              <a:ea typeface="华文中宋" panose="02010600040101010101" pitchFamily="2" charset="-122"/>
              <a:cs typeface="Times New Roman" pitchFamily="18" charset="0"/>
            </a:endParaRPr>
          </a:p>
        </p:txBody>
      </p:sp>
      <p:pic>
        <p:nvPicPr>
          <p:cNvPr id="12" name="龚芝怡 - 卓别林">
            <a:hlinkClick r:id="" action="ppaction://media"/>
            <a:extLst>
              <a:ext uri="{FF2B5EF4-FFF2-40B4-BE49-F238E27FC236}">
                <a16:creationId xmlns="" xmlns:a16="http://schemas.microsoft.com/office/drawing/2014/main" id="{E2E2DAA7-8599-47C5-87B5-5D8532D5D2A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27113" y="-1600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424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 showWhenStopped="0">
                <p:cTn id="2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5" grpId="0"/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7F45AC8E-3E0A-4137-82D0-5EDD1D9A6F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8977" y="75482"/>
            <a:ext cx="4255323" cy="143659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442491" y="402823"/>
            <a:ext cx="61282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Luyện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223493" y="1526146"/>
            <a:ext cx="7225048" cy="9144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60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4 = 7 + …+ 1 </a:t>
            </a:r>
            <a:endParaRPr lang="en-US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223493" y="3098012"/>
            <a:ext cx="7225048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54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5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7 + ….+ 4</a:t>
            </a:r>
            <a:endParaRPr lang="en-US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1223493" y="4820562"/>
            <a:ext cx="7225048" cy="9144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60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7 + …+ 1</a:t>
            </a:r>
            <a:endParaRPr lang="en-US" sz="6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9195197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0414" cy="6872729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770548" y="355917"/>
            <a:ext cx="6704727" cy="1048400"/>
          </a:xfrm>
          <a:prstGeom prst="rect">
            <a:avLst/>
          </a:prstGeom>
          <a:noFill/>
        </p:spPr>
        <p:txBody>
          <a:bodyPr wrap="square" lIns="123624" tIns="61810" rIns="123624" bIns="6181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defTabSz="966953"/>
            <a:r>
              <a:rPr lang="en-US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endParaRPr lang="en-US" sz="6000" b="1" dirty="0">
              <a:ln/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8E0DA37C-288F-4436-9742-1118F1224A51}"/>
              </a:ext>
            </a:extLst>
          </p:cNvPr>
          <p:cNvSpPr txBox="1"/>
          <p:nvPr/>
        </p:nvSpPr>
        <p:spPr>
          <a:xfrm>
            <a:off x="2666351" y="2474598"/>
            <a:ext cx="7584679" cy="1200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Tạm</a:t>
            </a:r>
            <a:r>
              <a:rPr lang="en-US" sz="7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en-US" sz="7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7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7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7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1355308"/>
      </p:ext>
    </p:extLst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0332" y="2197925"/>
            <a:ext cx="1132332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/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6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sz="6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6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6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6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1329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:checker/>
      </p:transition>
    </mc:Choice>
    <mc:Fallback xmlns="">
      <p:transition spd="slow" advClick="0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Nhãn vở, nhãn giáo án đẹp » Tài liệu miễn phí cho Giáo viên, học sinh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4708" y="307951"/>
            <a:ext cx="9192791" cy="5308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3210931" y="913258"/>
            <a:ext cx="23743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Yêu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cầu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cần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đạt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25780" y="2266682"/>
            <a:ext cx="48424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39830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4248" y="12879"/>
            <a:ext cx="21435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Khởi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Oval Callout 3"/>
          <p:cNvSpPr/>
          <p:nvPr/>
        </p:nvSpPr>
        <p:spPr>
          <a:xfrm>
            <a:off x="4932608" y="1247933"/>
            <a:ext cx="6890197" cy="3761949"/>
          </a:xfrm>
          <a:prstGeom prst="wedgeEllipseCallo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thêm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mấy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10?</a:t>
            </a:r>
          </a:p>
          <a:p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gồm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mấy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chục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mấy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?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86266" y="1479928"/>
            <a:ext cx="34889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en-US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đáp</a:t>
            </a:r>
            <a:r>
              <a: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endParaRPr lang="en-US" sz="4400" b="1" dirty="0">
              <a:solidFill>
                <a:srgbClr val="002060"/>
              </a:solidFill>
              <a:latin typeface="HP001 4 hàng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8839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ounded Rectangle 27"/>
          <p:cNvSpPr/>
          <p:nvPr/>
        </p:nvSpPr>
        <p:spPr>
          <a:xfrm>
            <a:off x="8547895" y="4309842"/>
            <a:ext cx="3525792" cy="99575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ounded Rectangle 25"/>
          <p:cNvSpPr/>
          <p:nvPr/>
        </p:nvSpPr>
        <p:spPr>
          <a:xfrm>
            <a:off x="8614617" y="3103808"/>
            <a:ext cx="3397219" cy="99575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 rot="20543401">
            <a:off x="4931929" y="3437526"/>
            <a:ext cx="979988" cy="2385502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4472479" y="42171"/>
            <a:ext cx="279435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?</a:t>
            </a:r>
            <a:endParaRPr lang="en-US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ube 3"/>
          <p:cNvSpPr/>
          <p:nvPr/>
        </p:nvSpPr>
        <p:spPr>
          <a:xfrm>
            <a:off x="6247159" y="1305898"/>
            <a:ext cx="677125" cy="656822"/>
          </a:xfrm>
          <a:prstGeom prst="cub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Cube 5"/>
          <p:cNvSpPr/>
          <p:nvPr/>
        </p:nvSpPr>
        <p:spPr>
          <a:xfrm>
            <a:off x="7060350" y="1299459"/>
            <a:ext cx="677125" cy="656822"/>
          </a:xfrm>
          <a:prstGeom prst="cub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Cube 6"/>
          <p:cNvSpPr/>
          <p:nvPr/>
        </p:nvSpPr>
        <p:spPr>
          <a:xfrm>
            <a:off x="7870769" y="1307206"/>
            <a:ext cx="677125" cy="656822"/>
          </a:xfrm>
          <a:prstGeom prst="cub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Cube 7"/>
          <p:cNvSpPr/>
          <p:nvPr/>
        </p:nvSpPr>
        <p:spPr>
          <a:xfrm>
            <a:off x="8614617" y="1315792"/>
            <a:ext cx="677125" cy="656822"/>
          </a:xfrm>
          <a:prstGeom prst="cub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Cube 8"/>
          <p:cNvSpPr/>
          <p:nvPr/>
        </p:nvSpPr>
        <p:spPr>
          <a:xfrm>
            <a:off x="9339728" y="1339403"/>
            <a:ext cx="677125" cy="656822"/>
          </a:xfrm>
          <a:prstGeom prst="cub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 flipH="1">
            <a:off x="8519981" y="1120622"/>
            <a:ext cx="80404" cy="123637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5869657" y="4247881"/>
            <a:ext cx="380148" cy="61818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 flipV="1">
            <a:off x="6331891" y="4247881"/>
            <a:ext cx="478028" cy="61818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839508" y="3392321"/>
            <a:ext cx="197041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7+ </a:t>
            </a:r>
            <a:r>
              <a:rPr lang="en-US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603763" y="4911006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651041" y="4951651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2</a:t>
            </a:r>
            <a:endParaRPr 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818977" y="3075562"/>
            <a:ext cx="322395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 7 + </a:t>
            </a:r>
            <a:r>
              <a:rPr lang="en-US" sz="54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5400" b="1" dirty="0">
                <a:latin typeface="Times New Roman" pitchFamily="18" charset="0"/>
                <a:cs typeface="Times New Roman" pitchFamily="18" charset="0"/>
              </a:rPr>
              <a:t>10</a:t>
            </a:r>
            <a:endParaRPr lang="en-US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706270" y="4309842"/>
            <a:ext cx="40852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10 + </a:t>
            </a:r>
            <a:r>
              <a:rPr lang="en-US" sz="54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endParaRPr lang="en-US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8547893" y="5915376"/>
            <a:ext cx="3397219" cy="99575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8658433" y="5873822"/>
            <a:ext cx="33095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endParaRPr lang="en-US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1" y="5971423"/>
            <a:ext cx="7604760" cy="888165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Ghi</a:t>
            </a:r>
            <a:r>
              <a:rPr lang="en-US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nhớ</a:t>
            </a:r>
            <a:r>
              <a:rPr lang="en-US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Gộp</a:t>
            </a:r>
            <a:r>
              <a:rPr lang="en-US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đủ</a:t>
            </a:r>
            <a:r>
              <a:rPr lang="en-US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chục</a:t>
            </a:r>
            <a:r>
              <a:rPr lang="en-US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rồi</a:t>
            </a:r>
            <a:r>
              <a:rPr lang="en-US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Curved Up Arrow 24"/>
          <p:cNvSpPr/>
          <p:nvPr/>
        </p:nvSpPr>
        <p:spPr>
          <a:xfrm rot="3736179">
            <a:off x="4013663" y="4717169"/>
            <a:ext cx="1638841" cy="645458"/>
          </a:xfrm>
          <a:prstGeom prst="curvedUpArrow">
            <a:avLst>
              <a:gd name="adj1" fmla="val 0"/>
              <a:gd name="adj2" fmla="val 50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5" name="Notched Right Arrow 4"/>
          <p:cNvSpPr/>
          <p:nvPr/>
        </p:nvSpPr>
        <p:spPr>
          <a:xfrm rot="5400000">
            <a:off x="9735999" y="5396777"/>
            <a:ext cx="748288" cy="484632"/>
          </a:xfrm>
          <a:prstGeom prst="notched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ight Brace 15"/>
          <p:cNvSpPr/>
          <p:nvPr/>
        </p:nvSpPr>
        <p:spPr>
          <a:xfrm rot="5400000">
            <a:off x="7036434" y="1325408"/>
            <a:ext cx="361364" cy="1715876"/>
          </a:xfrm>
          <a:prstGeom prst="rightBrace">
            <a:avLst>
              <a:gd name="adj1" fmla="val 0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ight Brace 26"/>
          <p:cNvSpPr/>
          <p:nvPr/>
        </p:nvSpPr>
        <p:spPr>
          <a:xfrm rot="5400000">
            <a:off x="9067951" y="1776854"/>
            <a:ext cx="361364" cy="859313"/>
          </a:xfrm>
          <a:prstGeom prst="rightBrace">
            <a:avLst>
              <a:gd name="adj1" fmla="val 0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" name="Graphic 3">
            <a:extLst>
              <a:ext uri="{FF2B5EF4-FFF2-40B4-BE49-F238E27FC236}">
                <a16:creationId xmlns="" xmlns:a16="http://schemas.microsoft.com/office/drawing/2014/main" id="{215287AB-4E3F-4EC0-B3AD-E0B6FF09AB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 l="23077"/>
          <a:stretch/>
        </p:blipFill>
        <p:spPr>
          <a:xfrm>
            <a:off x="0" y="12879"/>
            <a:ext cx="3098796" cy="92964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Rectangle 31"/>
          <p:cNvSpPr/>
          <p:nvPr/>
        </p:nvSpPr>
        <p:spPr>
          <a:xfrm>
            <a:off x="126872" y="210108"/>
            <a:ext cx="24304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CÙNG HỌC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0969" y="1202680"/>
            <a:ext cx="3602150" cy="1646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1781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6" grpId="0" animBg="1"/>
      <p:bldP spid="20" grpId="0" animBg="1"/>
      <p:bldP spid="2" grpId="0"/>
      <p:bldP spid="4" grpId="0" animBg="1"/>
      <p:bldP spid="6" grpId="0" animBg="1"/>
      <p:bldP spid="7" grpId="0" animBg="1"/>
      <p:bldP spid="8" grpId="0" animBg="1"/>
      <p:bldP spid="9" grpId="0" animBg="1"/>
      <p:bldP spid="10" grpId="0"/>
      <p:bldP spid="17" grpId="0"/>
      <p:bldP spid="19" grpId="0"/>
      <p:bldP spid="22" grpId="0"/>
      <p:bldP spid="23" grpId="0"/>
      <p:bldP spid="29" grpId="0" animBg="1"/>
      <p:bldP spid="24" grpId="0"/>
      <p:bldP spid="3" grpId="0" animBg="1"/>
      <p:bldP spid="25" grpId="0" animBg="1"/>
      <p:bldP spid="5" grpId="0" animBg="1"/>
      <p:bldP spid="16" grpId="0" animBg="1"/>
      <p:bldP spid="2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9761" y="287717"/>
            <a:ext cx="11630652" cy="577963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31580" y="1429886"/>
            <a:ext cx="1728064" cy="923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Nghỉ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13054" y="1149655"/>
            <a:ext cx="1438027" cy="10158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err="1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6000" b="1" dirty="0" err="1" smtClean="0">
                <a:latin typeface="Times New Roman" pitchFamily="18" charset="0"/>
                <a:cs typeface="Times New Roman" pitchFamily="18" charset="0"/>
              </a:rPr>
              <a:t>iải</a:t>
            </a:r>
            <a:r>
              <a:rPr lang="en-US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60529" y="1109157"/>
            <a:ext cx="1364298" cy="1200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lao</a:t>
            </a:r>
            <a:endParaRPr lang="en-US" sz="72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554880" y="1415029"/>
            <a:ext cx="1502138" cy="11082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nhé</a:t>
            </a:r>
            <a:endParaRPr lang="en-US" sz="6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8749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Oval 26"/>
          <p:cNvSpPr/>
          <p:nvPr/>
        </p:nvSpPr>
        <p:spPr>
          <a:xfrm rot="20543401">
            <a:off x="3407291" y="1592490"/>
            <a:ext cx="979988" cy="2385502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7F45AC8E-3E0A-4137-82D0-5EDD1D9A6F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3359" y="75482"/>
            <a:ext cx="3931921" cy="11173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836017" y="280197"/>
            <a:ext cx="27158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16309" y="1417980"/>
            <a:ext cx="3593205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60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 flipH="1">
            <a:off x="4299937" y="2312401"/>
            <a:ext cx="380148" cy="61818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 flipV="1">
            <a:off x="4728725" y="2285807"/>
            <a:ext cx="478028" cy="61818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921367" y="2792806"/>
            <a:ext cx="4924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3</a:t>
            </a:r>
            <a:endParaRPr lang="en-US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99461" y="2797313"/>
            <a:ext cx="4924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35" name="Curved Up Arrow 34"/>
          <p:cNvSpPr/>
          <p:nvPr/>
        </p:nvSpPr>
        <p:spPr>
          <a:xfrm rot="3736179">
            <a:off x="2496890" y="2607858"/>
            <a:ext cx="1638841" cy="645458"/>
          </a:xfrm>
          <a:prstGeom prst="curvedUpArrow">
            <a:avLst>
              <a:gd name="adj1" fmla="val 0"/>
              <a:gd name="adj2" fmla="val 50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36" name="Curved Up Arrow 35"/>
          <p:cNvSpPr/>
          <p:nvPr/>
        </p:nvSpPr>
        <p:spPr>
          <a:xfrm>
            <a:off x="4122137" y="3585050"/>
            <a:ext cx="1349023" cy="442029"/>
          </a:xfrm>
          <a:prstGeom prst="curvedUpArrow">
            <a:avLst>
              <a:gd name="adj1" fmla="val 0"/>
              <a:gd name="adj2" fmla="val 50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37" name="Equal 36"/>
          <p:cNvSpPr/>
          <p:nvPr/>
        </p:nvSpPr>
        <p:spPr>
          <a:xfrm>
            <a:off x="5170150" y="1691099"/>
            <a:ext cx="602017" cy="392161"/>
          </a:xfrm>
          <a:prstGeom prst="mathEqual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772168" y="1471682"/>
            <a:ext cx="76623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endParaRPr lang="en-US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149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5" grpId="0"/>
      <p:bldP spid="26" grpId="0"/>
      <p:bldP spid="35" grpId="0" animBg="1"/>
      <p:bldP spid="36" grpId="0" animBg="1"/>
      <p:bldP spid="37" grpId="0" animBg="1"/>
      <p:bldP spid="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Oval 26"/>
          <p:cNvSpPr/>
          <p:nvPr/>
        </p:nvSpPr>
        <p:spPr>
          <a:xfrm rot="20543401">
            <a:off x="3407291" y="1592490"/>
            <a:ext cx="979988" cy="2385502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7F45AC8E-3E0A-4137-82D0-5EDD1D9A6F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3359" y="75482"/>
            <a:ext cx="3931921" cy="11173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836017" y="280197"/>
            <a:ext cx="27158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16309" y="1417980"/>
            <a:ext cx="3593205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+ 6  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60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 flipH="1">
            <a:off x="4299937" y="2312401"/>
            <a:ext cx="380148" cy="61818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 flipV="1">
            <a:off x="4728725" y="2285807"/>
            <a:ext cx="478028" cy="61818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921367" y="2792806"/>
            <a:ext cx="4924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3</a:t>
            </a:r>
            <a:endParaRPr lang="en-US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99461" y="2797313"/>
            <a:ext cx="4924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3</a:t>
            </a:r>
            <a:endParaRPr lang="en-US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Curved Up Arrow 34"/>
          <p:cNvSpPr/>
          <p:nvPr/>
        </p:nvSpPr>
        <p:spPr>
          <a:xfrm rot="3736179">
            <a:off x="2496890" y="2607858"/>
            <a:ext cx="1638841" cy="645458"/>
          </a:xfrm>
          <a:prstGeom prst="curvedUpArrow">
            <a:avLst>
              <a:gd name="adj1" fmla="val 0"/>
              <a:gd name="adj2" fmla="val 50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36" name="Curved Up Arrow 35"/>
          <p:cNvSpPr/>
          <p:nvPr/>
        </p:nvSpPr>
        <p:spPr>
          <a:xfrm>
            <a:off x="4122137" y="3585050"/>
            <a:ext cx="1349023" cy="442029"/>
          </a:xfrm>
          <a:prstGeom prst="curvedUpArrow">
            <a:avLst>
              <a:gd name="adj1" fmla="val 0"/>
              <a:gd name="adj2" fmla="val 50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37" name="Equal 36"/>
          <p:cNvSpPr/>
          <p:nvPr/>
        </p:nvSpPr>
        <p:spPr>
          <a:xfrm>
            <a:off x="5170151" y="1859028"/>
            <a:ext cx="602017" cy="392161"/>
          </a:xfrm>
          <a:prstGeom prst="mathEqual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793811" y="1639610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endParaRPr lang="en-US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9417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5" grpId="0"/>
      <p:bldP spid="26" grpId="0"/>
      <p:bldP spid="35" grpId="0" animBg="1"/>
      <p:bldP spid="36" grpId="0" animBg="1"/>
      <p:bldP spid="37" grpId="0" animBg="1"/>
      <p:bldP spid="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7F45AC8E-3E0A-4137-82D0-5EDD1D9A6F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8977" y="75482"/>
            <a:ext cx="4255323" cy="143659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442491" y="402823"/>
            <a:ext cx="61282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Luyện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822961" y="1526146"/>
            <a:ext cx="4343400" cy="9144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 + 3 + 2 = ?</a:t>
            </a:r>
            <a:endParaRPr lang="en-US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822961" y="3098012"/>
            <a:ext cx="4343400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54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3  +  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 = ?</a:t>
            </a:r>
            <a:endParaRPr lang="en-US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22961" y="4820562"/>
            <a:ext cx="4343400" cy="9144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60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60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= ? </a:t>
            </a:r>
            <a:endParaRPr lang="en-US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35933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TRACKING_SLIDES" val="1"/>
  <p:tag name="GENSWF_OUTPUT_FILE_NAME" val="33"/>
  <p:tag name="ISPRING_PRESENTATION_TITLE" val="绿色卡通教育说课公开课课件PPT模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6412</TotalTime>
  <Words>198</Words>
  <Application>Microsoft Office PowerPoint</Application>
  <PresentationFormat>Custom</PresentationFormat>
  <Paragraphs>48</Paragraphs>
  <Slides>11</Slides>
  <Notes>2</Notes>
  <HiddenSlides>0</HiddenSlides>
  <MMClips>1</MMClips>
  <ScaleCrop>false</ScaleCrop>
  <HeadingPairs>
    <vt:vector size="4" baseType="variant">
      <vt:variant>
        <vt:lpstr>Theme</vt:lpstr>
      </vt:variant>
      <vt:variant>
        <vt:i4>10</vt:i4>
      </vt:variant>
      <vt:variant>
        <vt:lpstr>Slide Titles</vt:lpstr>
      </vt:variant>
      <vt:variant>
        <vt:i4>11</vt:i4>
      </vt:variant>
    </vt:vector>
  </HeadingPairs>
  <TitlesOfParts>
    <vt:vector size="21" baseType="lpstr">
      <vt:lpstr>Office 主题​​</vt:lpstr>
      <vt:lpstr>1_Office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绿色卡通教育说课公开课课件PPT模板</dc:title>
  <dc:creator>lzj</dc:creator>
  <cp:lastModifiedBy>Hau nguyen</cp:lastModifiedBy>
  <cp:revision>3281</cp:revision>
  <dcterms:created xsi:type="dcterms:W3CDTF">2015-12-01T09:06:39Z</dcterms:created>
  <dcterms:modified xsi:type="dcterms:W3CDTF">2021-12-05T06:38:52Z</dcterms:modified>
</cp:coreProperties>
</file>